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5" r:id="rId4"/>
    <p:sldId id="259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  <a:srgbClr val="666666"/>
    <a:srgbClr val="FFFFFF"/>
    <a:srgbClr val="A48929"/>
    <a:srgbClr val="AA8F2A"/>
    <a:srgbClr val="756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6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D0B09-9846-44BD-A4BE-957D8F76FDA7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B0A5-0A90-47DF-A847-A1EFAC47EE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5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B0A5-0A90-47DF-A847-A1EFAC47EE3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214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795-336E-A72D-17D1-4A9C2965E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F5774-07C6-4C48-23FF-FBCC4210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9860D-5EC3-1958-0E80-F61945D4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0840-68A4-F2EE-3A30-99EAD2A0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31333-D1F5-CA87-06F7-33B09E67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5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39DA-BBB9-560F-D1E5-E1FBF83A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48876-CAF3-F113-4823-B138FA9B6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5E7AD-96BC-5A0B-7F3D-CB47796B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7E74-3216-8DAD-05B6-B331093B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49DA-E30E-1EBB-7313-0D814156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398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B49C6-6BBC-A0EF-6A6F-C10B68D30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A129F-67B3-29F6-0C53-283807AE8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D222-4405-67F6-86A2-F04162F8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91DC7-E23A-FB1E-3D5A-B60D4C88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54A4A-9B00-0D30-C14D-1301D5A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3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5EFD-95AF-2FBD-DC91-0289F232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B3C-EF52-46E4-0092-24C4C6AED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91E9-9DCB-D6DA-59C9-F086C71B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5160-EB81-1EA4-D388-413F7E18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70D1-EC67-24F8-66D4-49447491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081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450D-CED8-74A0-B617-CA82CC01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D6BC1-DC1A-9B68-DF61-568EE312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612F-3CA0-743A-A21E-EF7FD338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7901-605F-7A22-54A5-5E8A6C57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05E7-E3D1-EA24-5445-00149259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0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AFFE-6391-10E4-2B9A-6534CC02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E12B-A242-BB16-2A00-05DE49B31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EEFC8-137C-1E91-7EEF-6F10C93DF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C5088-34CD-0F1F-8D51-36F57669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0EED1-6E51-D537-30A9-2CD6ADA1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AF84F-4469-FEC9-E961-5A4EDCDB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66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69BD-F3E7-AEEE-BD0A-26E8760D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7EDE-6A44-0933-BF07-268E9A72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8ECB4-975C-0FAB-DDEA-9B6BF2E55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C4CED-B29A-2B67-0C4E-5FE4CAD2B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3703-4D6D-13C5-71D2-A90815E0A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EB3F6-5B4C-FAB7-E235-C77D5690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7F80D-F1E1-8664-CFEF-D7CA0ED0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95A4B-A075-4CBD-0C49-13C80A2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06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2D1A-A04E-D73E-CA64-B5CF5479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F0C73-D207-5564-5B50-6B7E5590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B35D3-EE26-F9EB-B5A6-3AAEFD13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442BA-BDA0-DA2B-6C0F-C27CDF20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33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E477-78F9-0535-DDD2-13932A8B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616C0-0B05-685B-B4FC-72ECA641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61FB5-9E02-51E1-F3CB-C732D34A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10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AD8-32E3-9EBF-6E0B-F54342E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989E-E945-7FAE-DC54-EE59E656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F87E3-651B-EF2D-3392-7562AAA40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81767-6E21-FD67-F6F5-A626BA79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3B61F-03F4-A176-9159-F051DF8B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08F6-D197-9151-2BDB-9B3BB592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1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7DDD-9112-B7A0-D3C0-382E49A0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92C7B-FE6B-6483-7541-7E242D0B1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FBE7-155D-7305-17E2-03A10D67C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F539B-A268-9DA5-D9EF-8A2E00C5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E902-9EA8-1E6E-CC0C-F9314C6A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B387F-1356-2B7E-A5CB-46BC9F38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409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1629E-02F7-208E-C051-1EB6A0FA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A7084-71A1-9927-6FE6-8F04085D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6A634-17E7-2BCA-25F6-6EC309959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FB78E-72C3-D54F-9AE1-1F8A36761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5ED2-97D4-28C8-60EF-082DAF988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32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0.png"/><Relationship Id="rId7" Type="http://schemas.openxmlformats.org/officeDocument/2006/relationships/image" Target="../media/image1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0.png"/><Relationship Id="rId7" Type="http://schemas.openxmlformats.org/officeDocument/2006/relationships/image" Target="../media/image2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.jp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1A041C5F-E95E-D169-DE83-5E66D3D9C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4" y="384557"/>
            <a:ext cx="3743905" cy="5682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9B7E1-C259-9776-8231-AA1FD68F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03" y="384557"/>
            <a:ext cx="3743905" cy="568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55104-DF1E-0DB6-AD59-B11543B2336D}"/>
              </a:ext>
            </a:extLst>
          </p:cNvPr>
          <p:cNvSpPr txBox="1"/>
          <p:nvPr/>
        </p:nvSpPr>
        <p:spPr>
          <a:xfrm>
            <a:off x="1036194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DE443-3B49-F383-51AD-1CF8FC55873C}"/>
              </a:ext>
            </a:extLst>
          </p:cNvPr>
          <p:cNvSpPr txBox="1"/>
          <p:nvPr/>
        </p:nvSpPr>
        <p:spPr>
          <a:xfrm>
            <a:off x="5067299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83D52B-0738-AB00-ACED-BE2BE65E63B9}"/>
              </a:ext>
            </a:extLst>
          </p:cNvPr>
          <p:cNvSpPr txBox="1"/>
          <p:nvPr/>
        </p:nvSpPr>
        <p:spPr>
          <a:xfrm>
            <a:off x="9110992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Textures</a:t>
            </a:r>
          </a:p>
        </p:txBody>
      </p:sp>
      <p:pic>
        <p:nvPicPr>
          <p:cNvPr id="48" name="Picture 47" descr="A black and white photo frame&#10;&#10;AI-generated content may be incorrect.">
            <a:extLst>
              <a:ext uri="{FF2B5EF4-FFF2-40B4-BE49-F238E27FC236}">
                <a16:creationId xmlns:a16="http://schemas.microsoft.com/office/drawing/2014/main" id="{527654FB-748F-85B7-B612-147A93BCE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95" y="2558009"/>
            <a:ext cx="1498818" cy="1498818"/>
          </a:xfrm>
          <a:prstGeom prst="rect">
            <a:avLst/>
          </a:prstGeom>
        </p:spPr>
      </p:pic>
      <p:pic>
        <p:nvPicPr>
          <p:cNvPr id="50" name="Picture 49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FF1FE416-B3ED-6203-298B-9315A984B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29" y="4422926"/>
            <a:ext cx="1794859" cy="1794859"/>
          </a:xfrm>
          <a:prstGeom prst="rect">
            <a:avLst/>
          </a:prstGeom>
        </p:spPr>
      </p:pic>
      <p:pic>
        <p:nvPicPr>
          <p:cNvPr id="54" name="Picture 53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C62C8BC3-F151-6C22-F757-0466B640C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59" y="218675"/>
            <a:ext cx="1847633" cy="1847633"/>
          </a:xfrm>
          <a:prstGeom prst="rect">
            <a:avLst/>
          </a:prstGeom>
        </p:spPr>
      </p:pic>
      <p:pic>
        <p:nvPicPr>
          <p:cNvPr id="56" name="Picture 55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B5AC07C7-A86D-C864-2744-2ECDF6E8E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694" y="3074147"/>
            <a:ext cx="2356973" cy="2356973"/>
          </a:xfrm>
          <a:prstGeom prst="rect">
            <a:avLst/>
          </a:prstGeom>
        </p:spPr>
      </p:pic>
      <p:pic>
        <p:nvPicPr>
          <p:cNvPr id="60" name="Picture 59" descr="A black and white brush stroke&#10;&#10;AI-generated content may be incorrect.">
            <a:extLst>
              <a:ext uri="{FF2B5EF4-FFF2-40B4-BE49-F238E27FC236}">
                <a16:creationId xmlns:a16="http://schemas.microsoft.com/office/drawing/2014/main" id="{669457D3-ECD1-622B-DBE6-DD7AEFDAD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31" y="1830830"/>
            <a:ext cx="1639457" cy="655204"/>
          </a:xfrm>
          <a:prstGeom prst="rect">
            <a:avLst/>
          </a:prstGeom>
        </p:spPr>
      </p:pic>
      <p:pic>
        <p:nvPicPr>
          <p:cNvPr id="62" name="Picture 61" descr="A black and white paint brush stroke&#10;&#10;AI-generated content may be incorrect.">
            <a:extLst>
              <a:ext uri="{FF2B5EF4-FFF2-40B4-BE49-F238E27FC236}">
                <a16:creationId xmlns:a16="http://schemas.microsoft.com/office/drawing/2014/main" id="{504A7D78-1FDF-0759-B714-F1EB9AB62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0" y="330996"/>
            <a:ext cx="1639457" cy="922194"/>
          </a:xfrm>
          <a:prstGeom prst="rect">
            <a:avLst/>
          </a:prstGeom>
        </p:spPr>
      </p:pic>
      <p:pic>
        <p:nvPicPr>
          <p:cNvPr id="64" name="Picture 63" descr="A white line in black background&#10;&#10;AI-generated content may be incorrect.">
            <a:extLst>
              <a:ext uri="{FF2B5EF4-FFF2-40B4-BE49-F238E27FC236}">
                <a16:creationId xmlns:a16="http://schemas.microsoft.com/office/drawing/2014/main" id="{C0CA8BDB-3E53-8CE1-D67F-2F5299C55E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692" y="1056019"/>
            <a:ext cx="1639456" cy="614795"/>
          </a:xfrm>
          <a:prstGeom prst="rect">
            <a:avLst/>
          </a:prstGeom>
        </p:spPr>
      </p:pic>
      <p:pic>
        <p:nvPicPr>
          <p:cNvPr id="66" name="Picture 65" descr="A black and white border&#10;&#10;AI-generated content may be incorrect.">
            <a:extLst>
              <a:ext uri="{FF2B5EF4-FFF2-40B4-BE49-F238E27FC236}">
                <a16:creationId xmlns:a16="http://schemas.microsoft.com/office/drawing/2014/main" id="{3192C2D3-1F27-3D51-CAD6-41B4DDEAF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80" y="1823965"/>
            <a:ext cx="1372680" cy="514754"/>
          </a:xfrm>
          <a:prstGeom prst="rect">
            <a:avLst/>
          </a:prstGeom>
        </p:spPr>
      </p:pic>
      <p:pic>
        <p:nvPicPr>
          <p:cNvPr id="68" name="Picture 67" descr="A black brush stroke on a white background&#10;&#10;AI-generated content may be incorrect.">
            <a:extLst>
              <a:ext uri="{FF2B5EF4-FFF2-40B4-BE49-F238E27FC236}">
                <a16:creationId xmlns:a16="http://schemas.microsoft.com/office/drawing/2014/main" id="{5B1E2F1F-3EFF-E49F-52F1-B70758B92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368" y="4075150"/>
            <a:ext cx="1316524" cy="493057"/>
          </a:xfrm>
          <a:prstGeom prst="rect">
            <a:avLst/>
          </a:prstGeom>
        </p:spPr>
      </p:pic>
      <p:pic>
        <p:nvPicPr>
          <p:cNvPr id="70" name="Picture 69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6637DBA7-C3BD-FFA3-B766-C5AB90EC7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91" y="2877682"/>
            <a:ext cx="1593147" cy="696682"/>
          </a:xfrm>
          <a:prstGeom prst="rect">
            <a:avLst/>
          </a:prstGeom>
        </p:spPr>
      </p:pic>
      <p:pic>
        <p:nvPicPr>
          <p:cNvPr id="74" name="Picture 73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C38926FC-6022-FD81-C6E4-9802EF624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246" y="4840255"/>
            <a:ext cx="888039" cy="9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0739A72-9017-E826-11D4-7EBD0EB29D8A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C5AAC4B-820E-ADE9-2E69-A09049FC92C2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41BD5785-F1CB-6805-DCE5-CAC8347FD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710D3F4-A216-16DA-D6FB-2DD6D20F5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222BCE-54C3-EF91-6CB3-3BA23053EA9B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570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E71AA-A86C-21DF-4B1F-14429405A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1DAD11B-45E2-219A-F64F-9E34F68B1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"/>
            <a:ext cx="12192000" cy="2357438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5884C9D-6490-7A1B-8492-BDF565BB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628900" y="3293084"/>
            <a:ext cx="9144000" cy="726465"/>
          </a:xfrm>
          <a:prstGeom prst="rect">
            <a:avLst/>
          </a:prstGeom>
        </p:spPr>
      </p:pic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5767440-C9B1-4989-5592-83E8EE6F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576263" y="3961758"/>
            <a:ext cx="1028700" cy="520946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99D99AF-6BB2-3E95-6CE4-59C7FA481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485775" y="3275958"/>
            <a:ext cx="1195754" cy="520946"/>
          </a:xfrm>
          <a:prstGeom prst="rect">
            <a:avLst/>
          </a:prstGeom>
        </p:spPr>
      </p:pic>
      <p:pic>
        <p:nvPicPr>
          <p:cNvPr id="10" name="Picture 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579FC47-8BA0-87C9-3A80-11C0FEC50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378618" y="4712493"/>
            <a:ext cx="1538655" cy="442913"/>
          </a:xfrm>
          <a:prstGeom prst="rect">
            <a:avLst/>
          </a:prstGeom>
        </p:spPr>
      </p:pic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CA2DE03-2C93-3D16-082C-E4B7FCE69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343150" y="4051056"/>
            <a:ext cx="9144000" cy="720969"/>
          </a:xfrm>
          <a:prstGeom prst="rect">
            <a:avLst/>
          </a:prstGeom>
        </p:spPr>
      </p:pic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943652D-B9D7-5A54-4D47-E3CC327F0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58359" b="6465"/>
          <a:stretch>
            <a:fillRect/>
          </a:stretch>
        </p:blipFill>
        <p:spPr>
          <a:xfrm>
            <a:off x="2628901" y="4954924"/>
            <a:ext cx="2576146" cy="4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7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2758F-BFC2-3DCA-AE1A-53E66CA0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 descr="A close-up of a painting&#10;&#10;AI-generated content may be incorrect.">
            <a:extLst>
              <a:ext uri="{FF2B5EF4-FFF2-40B4-BE49-F238E27FC236}">
                <a16:creationId xmlns:a16="http://schemas.microsoft.com/office/drawing/2014/main" id="{6B458062-A8F9-967E-F60B-3A9840D41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499822" y="4319913"/>
            <a:ext cx="1559240" cy="237149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884885CB-CB15-9F4E-5DE0-BCC1647D75FF}"/>
              </a:ext>
            </a:extLst>
          </p:cNvPr>
          <p:cNvGrpSpPr/>
          <p:nvPr/>
        </p:nvGrpSpPr>
        <p:grpSpPr>
          <a:xfrm>
            <a:off x="5007114" y="4584901"/>
            <a:ext cx="4219954" cy="2226910"/>
            <a:chOff x="2755377" y="4242545"/>
            <a:chExt cx="4956239" cy="2615455"/>
          </a:xfrm>
        </p:grpSpPr>
        <p:pic>
          <p:nvPicPr>
            <p:cNvPr id="15" name="Picture 14" descr="A painting of a person with long hair&#10;&#10;AI-generated content may be incorrect.">
              <a:extLst>
                <a:ext uri="{FF2B5EF4-FFF2-40B4-BE49-F238E27FC236}">
                  <a16:creationId xmlns:a16="http://schemas.microsoft.com/office/drawing/2014/main" id="{2EC15D75-E93C-2F64-5F20-253C4F3CD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648" y="4314775"/>
              <a:ext cx="1506218" cy="22745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CFBEF0-0DB4-6A97-71F6-CE933CD3C593}"/>
                </a:ext>
              </a:extLst>
            </p:cNvPr>
            <p:cNvSpPr txBox="1"/>
            <p:nvPr/>
          </p:nvSpPr>
          <p:spPr>
            <a:xfrm>
              <a:off x="5000095" y="5649883"/>
              <a:ext cx="447928" cy="12081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6000" dirty="0">
                  <a:solidFill>
                    <a:srgbClr val="FFFFFF"/>
                  </a:solidFill>
                </a:rPr>
                <a:t>,</a:t>
              </a:r>
              <a:endParaRPr lang="en-SG" sz="6000" dirty="0"/>
            </a:p>
          </p:txBody>
        </p:sp>
        <p:pic>
          <p:nvPicPr>
            <p:cNvPr id="23" name="Picture 22" descr="A black brush stroke on a tan background&#10;&#10;AI-generated content may be incorrect.">
              <a:extLst>
                <a:ext uri="{FF2B5EF4-FFF2-40B4-BE49-F238E27FC236}">
                  <a16:creationId xmlns:a16="http://schemas.microsoft.com/office/drawing/2014/main" id="{29D48A8B-D908-9CAA-C8FD-AFDDFB5C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050" y="4314775"/>
              <a:ext cx="1506218" cy="2274598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23A4BE42-C7D1-01EF-ECD0-0E501021893E}"/>
                </a:ext>
              </a:extLst>
            </p:cNvPr>
            <p:cNvSpPr/>
            <p:nvPr/>
          </p:nvSpPr>
          <p:spPr>
            <a:xfrm>
              <a:off x="2755377" y="4242545"/>
              <a:ext cx="4956239" cy="2417348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2624B2E-4E30-3AFE-5E00-B1A4DBDCE1F4}"/>
              </a:ext>
            </a:extLst>
          </p:cNvPr>
          <p:cNvSpPr txBox="1"/>
          <p:nvPr/>
        </p:nvSpPr>
        <p:spPr>
          <a:xfrm>
            <a:off x="15689173" y="7671144"/>
            <a:ext cx="1826000" cy="64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SSD</a:t>
            </a:r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407DD2-DC1F-A0EB-354D-89EA2B15AB4A}"/>
              </a:ext>
            </a:extLst>
          </p:cNvPr>
          <p:cNvSpPr txBox="1"/>
          <p:nvPr/>
        </p:nvSpPr>
        <p:spPr>
          <a:xfrm>
            <a:off x="10842195" y="8555370"/>
            <a:ext cx="1263929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D7F48-3915-3C9C-1D1F-AC613096FF4D}"/>
              </a:ext>
            </a:extLst>
          </p:cNvPr>
          <p:cNvSpPr txBox="1"/>
          <p:nvPr/>
        </p:nvSpPr>
        <p:spPr>
          <a:xfrm>
            <a:off x="10842195" y="-796686"/>
            <a:ext cx="1349805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E09109-0D0C-6FEE-EC73-A3A37C262D56}"/>
              </a:ext>
            </a:extLst>
          </p:cNvPr>
          <p:cNvSpPr txBox="1"/>
          <p:nvPr/>
        </p:nvSpPr>
        <p:spPr>
          <a:xfrm>
            <a:off x="8517631" y="-1443017"/>
            <a:ext cx="153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RSS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70" name="Picture 6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C38426A-7B17-13C7-9483-9A99BFEA6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498966" y="34438"/>
            <a:ext cx="9144000" cy="726465"/>
          </a:xfrm>
          <a:prstGeom prst="rect">
            <a:avLst/>
          </a:prstGeom>
        </p:spPr>
      </p:pic>
      <p:pic>
        <p:nvPicPr>
          <p:cNvPr id="71" name="Picture 7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C7741E1-4572-9638-7AFA-2922EE88B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534965" y="137197"/>
            <a:ext cx="1195754" cy="52094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350BBDF-B2FF-F634-8DBA-9284B2D6CBB2}"/>
              </a:ext>
            </a:extLst>
          </p:cNvPr>
          <p:cNvSpPr txBox="1"/>
          <p:nvPr/>
        </p:nvSpPr>
        <p:spPr>
          <a:xfrm>
            <a:off x="1775689" y="137197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9EFD1-2068-DF8B-44E2-3A5B8A9AB4F4}"/>
              </a:ext>
            </a:extLst>
          </p:cNvPr>
          <p:cNvSpPr txBox="1"/>
          <p:nvPr/>
        </p:nvSpPr>
        <p:spPr>
          <a:xfrm>
            <a:off x="2407308" y="1733291"/>
            <a:ext cx="261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FFFF"/>
                </a:solidFill>
              </a:rPr>
              <a:t>Pixel wise error</a:t>
            </a:r>
          </a:p>
        </p:txBody>
      </p:sp>
      <p:pic>
        <p:nvPicPr>
          <p:cNvPr id="19" name="Picture 18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230D637D-B193-AF43-A986-DB4BD42C1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328881" y="835635"/>
            <a:ext cx="1559240" cy="2351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492553-26BE-7A52-DB00-BC6F24E09546}"/>
              </a:ext>
            </a:extLst>
          </p:cNvPr>
          <p:cNvSpPr txBox="1"/>
          <p:nvPr/>
        </p:nvSpPr>
        <p:spPr>
          <a:xfrm>
            <a:off x="7405330" y="2066424"/>
            <a:ext cx="544842" cy="1235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0" dirty="0">
                <a:solidFill>
                  <a:srgbClr val="FFFFFF"/>
                </a:solidFill>
              </a:rPr>
              <a:t>,</a:t>
            </a:r>
            <a:endParaRPr lang="en-SG" sz="6000" dirty="0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4580CCA7-A5AC-B3EF-75D3-6AC290989642}"/>
              </a:ext>
            </a:extLst>
          </p:cNvPr>
          <p:cNvSpPr/>
          <p:nvPr/>
        </p:nvSpPr>
        <p:spPr>
          <a:xfrm>
            <a:off x="5046760" y="777244"/>
            <a:ext cx="5132984" cy="2503554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BEA795C2-FAC1-0C47-866F-721224DE8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58" y="856574"/>
            <a:ext cx="1559931" cy="23557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FDCECB-9D42-854C-DD25-E04DBA349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499" y="856574"/>
            <a:ext cx="1559931" cy="236406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29DFF77-2862-F3E2-FEC1-8B66DB998C6A}"/>
              </a:ext>
            </a:extLst>
          </p:cNvPr>
          <p:cNvSpPr txBox="1"/>
          <p:nvPr/>
        </p:nvSpPr>
        <p:spPr>
          <a:xfrm>
            <a:off x="1804872" y="1733291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pic>
        <p:nvPicPr>
          <p:cNvPr id="77" name="Picture 7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C10A938-CCE1-E2B5-6813-8A03F915C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611591" y="3917301"/>
            <a:ext cx="1028700" cy="520946"/>
          </a:xfrm>
          <a:prstGeom prst="rect">
            <a:avLst/>
          </a:prstGeom>
        </p:spPr>
      </p:pic>
      <p:pic>
        <p:nvPicPr>
          <p:cNvPr id="78" name="Picture 7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851B3D1-8E9F-8B54-5AA1-11D63B9A5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492065" y="3786718"/>
            <a:ext cx="9144000" cy="72096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B3535F2-5C52-1782-7C45-1CBC517A6504}"/>
              </a:ext>
            </a:extLst>
          </p:cNvPr>
          <p:cNvSpPr txBox="1"/>
          <p:nvPr/>
        </p:nvSpPr>
        <p:spPr>
          <a:xfrm>
            <a:off x="1821516" y="3885386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4321F2B-15B3-7AAF-5A6F-108B77E6E488}"/>
              </a:ext>
            </a:extLst>
          </p:cNvPr>
          <p:cNvSpPr txBox="1"/>
          <p:nvPr/>
        </p:nvSpPr>
        <p:spPr>
          <a:xfrm>
            <a:off x="2498966" y="5332727"/>
            <a:ext cx="261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FFFF"/>
                </a:solidFill>
              </a:rPr>
              <a:t>Pixel wise error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7E1074-A811-A632-F54A-9DF0D16BF08C}"/>
              </a:ext>
            </a:extLst>
          </p:cNvPr>
          <p:cNvSpPr txBox="1"/>
          <p:nvPr/>
        </p:nvSpPr>
        <p:spPr>
          <a:xfrm>
            <a:off x="1828417" y="5312233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5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36941-8A3C-2246-DD98-863FC4E2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319A7B97-099A-C4F3-19EC-140952672CAC}"/>
              </a:ext>
            </a:extLst>
          </p:cNvPr>
          <p:cNvSpPr txBox="1"/>
          <p:nvPr/>
        </p:nvSpPr>
        <p:spPr>
          <a:xfrm>
            <a:off x="1140104" y="536629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Before RMSE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BE6EF5DC-851E-DF4F-512E-1DAE27BD66D1}"/>
              </a:ext>
            </a:extLst>
          </p:cNvPr>
          <p:cNvSpPr/>
          <p:nvPr/>
        </p:nvSpPr>
        <p:spPr>
          <a:xfrm>
            <a:off x="7435915" y="2798386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9D7AC9A5-EFC4-B63A-2EB1-72830CA3EB9C}"/>
              </a:ext>
            </a:extLst>
          </p:cNvPr>
          <p:cNvSpPr/>
          <p:nvPr/>
        </p:nvSpPr>
        <p:spPr>
          <a:xfrm>
            <a:off x="3721809" y="3065687"/>
            <a:ext cx="561975" cy="381000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87A1E-3EA0-206A-A81B-1D1A3CFAEC7E}"/>
              </a:ext>
            </a:extLst>
          </p:cNvPr>
          <p:cNvSpPr txBox="1"/>
          <p:nvPr/>
        </p:nvSpPr>
        <p:spPr>
          <a:xfrm>
            <a:off x="4816480" y="536100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After RMSE</a:t>
            </a:r>
          </a:p>
        </p:txBody>
      </p:sp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784B35E7-D34C-373B-A867-129404626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8083" b="5803"/>
          <a:stretch>
            <a:fillRect/>
          </a:stretch>
        </p:blipFill>
        <p:spPr>
          <a:xfrm>
            <a:off x="8191859" y="1099981"/>
            <a:ext cx="3900370" cy="4275992"/>
          </a:xfrm>
          <a:prstGeom prst="rect">
            <a:avLst/>
          </a:prstGeom>
        </p:spPr>
      </p:pic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A01EEE7B-1125-7210-53FA-63B20AC4F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4438890" y="1099981"/>
            <a:ext cx="2812581" cy="4284595"/>
          </a:xfrm>
          <a:prstGeom prst="rect">
            <a:avLst/>
          </a:prstGeom>
        </p:spPr>
      </p:pic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7F4EE245-C057-5347-7C89-F59023599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762514" y="1123257"/>
            <a:ext cx="2812580" cy="4249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5CD271-D321-E8F1-F4A7-55790D15B694}"/>
              </a:ext>
            </a:extLst>
          </p:cNvPr>
          <p:cNvSpPr txBox="1"/>
          <p:nvPr/>
        </p:nvSpPr>
        <p:spPr>
          <a:xfrm>
            <a:off x="8658011" y="536629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22731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ED1F1-B05D-D339-46C8-596F16007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FD2DD41-ACD1-3FE5-8BA1-A7112989B7F7}"/>
              </a:ext>
            </a:extLst>
          </p:cNvPr>
          <p:cNvSpPr txBox="1"/>
          <p:nvPr/>
        </p:nvSpPr>
        <p:spPr>
          <a:xfrm>
            <a:off x="158071" y="1305311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(Before)</a:t>
            </a:r>
            <a:endParaRPr lang="en-SG" sz="11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Double Bracket 9">
            <a:extLst>
              <a:ext uri="{FF2B5EF4-FFF2-40B4-BE49-F238E27FC236}">
                <a16:creationId xmlns:a16="http://schemas.microsoft.com/office/drawing/2014/main" id="{815C29CD-F676-412E-A597-F9FFA6877495}"/>
              </a:ext>
            </a:extLst>
          </p:cNvPr>
          <p:cNvSpPr/>
          <p:nvPr/>
        </p:nvSpPr>
        <p:spPr>
          <a:xfrm>
            <a:off x="1739702" y="290906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7E028BA1-EAF1-95A6-E466-6406D4E8C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82622"/>
            <a:ext cx="1800604" cy="2723514"/>
          </a:xfrm>
          <a:prstGeom prst="rect">
            <a:avLst/>
          </a:prstGeom>
        </p:spPr>
      </p:pic>
      <p:pic>
        <p:nvPicPr>
          <p:cNvPr id="22" name="Picture 21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C14FEC9F-8515-23F7-055A-C555EF15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642802"/>
            <a:ext cx="1800604" cy="2723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F03894-9D2F-8EAD-968C-BBBC420553B1}"/>
              </a:ext>
            </a:extLst>
          </p:cNvPr>
          <p:cNvSpPr txBox="1"/>
          <p:nvPr/>
        </p:nvSpPr>
        <p:spPr>
          <a:xfrm>
            <a:off x="4433959" y="5241408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A36D5-51FF-D408-6A0B-B5AD80E6C463}"/>
              </a:ext>
            </a:extLst>
          </p:cNvPr>
          <p:cNvSpPr txBox="1"/>
          <p:nvPr/>
        </p:nvSpPr>
        <p:spPr>
          <a:xfrm>
            <a:off x="4445241" y="1992034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pic>
        <p:nvPicPr>
          <p:cNvPr id="35" name="Picture 3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BD56D5F3-E339-08C4-66F3-60906E508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8626612" y="432117"/>
            <a:ext cx="1743551" cy="26341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8CA9E9-0300-807F-3BAE-6291EF170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597" y="382622"/>
            <a:ext cx="1800604" cy="2733165"/>
          </a:xfrm>
          <a:prstGeom prst="rect">
            <a:avLst/>
          </a:prstGeom>
        </p:spPr>
      </p:pic>
      <p:sp>
        <p:nvSpPr>
          <p:cNvPr id="41" name="Equals 40">
            <a:extLst>
              <a:ext uri="{FF2B5EF4-FFF2-40B4-BE49-F238E27FC236}">
                <a16:creationId xmlns:a16="http://schemas.microsoft.com/office/drawing/2014/main" id="{FC09045A-970E-DC24-C7EC-3A5603891D4C}"/>
              </a:ext>
            </a:extLst>
          </p:cNvPr>
          <p:cNvSpPr/>
          <p:nvPr/>
        </p:nvSpPr>
        <p:spPr>
          <a:xfrm>
            <a:off x="7823860" y="1305311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2735245A-F09A-D259-FA24-B35AE71C2848}"/>
              </a:ext>
            </a:extLst>
          </p:cNvPr>
          <p:cNvSpPr/>
          <p:nvPr/>
        </p:nvSpPr>
        <p:spPr>
          <a:xfrm>
            <a:off x="1750517" y="3556317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Equals 42">
            <a:extLst>
              <a:ext uri="{FF2B5EF4-FFF2-40B4-BE49-F238E27FC236}">
                <a16:creationId xmlns:a16="http://schemas.microsoft.com/office/drawing/2014/main" id="{DFB32226-368F-CF7C-93A6-2441AEEB009B}"/>
              </a:ext>
            </a:extLst>
          </p:cNvPr>
          <p:cNvSpPr/>
          <p:nvPr/>
        </p:nvSpPr>
        <p:spPr>
          <a:xfrm>
            <a:off x="7834675" y="4570722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16A2DA-5929-AB8F-9E52-34941A25A979}"/>
              </a:ext>
            </a:extLst>
          </p:cNvPr>
          <p:cNvSpPr txBox="1"/>
          <p:nvPr/>
        </p:nvSpPr>
        <p:spPr>
          <a:xfrm>
            <a:off x="198237" y="4557258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8C2D4C-E781-D0B7-C77F-22082FFBDE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1850"/>
          <a:stretch>
            <a:fillRect/>
          </a:stretch>
        </p:blipFill>
        <p:spPr>
          <a:xfrm>
            <a:off x="11051433" y="296800"/>
            <a:ext cx="891163" cy="61542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0146EBD-7398-F752-4507-A81F02C9BBF2}"/>
              </a:ext>
            </a:extLst>
          </p:cNvPr>
          <p:cNvSpPr txBox="1"/>
          <p:nvPr/>
        </p:nvSpPr>
        <p:spPr>
          <a:xfrm>
            <a:off x="10739081" y="6332591"/>
            <a:ext cx="1267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E6C121-1474-2FD2-7E95-5CF4AF38CE9F}"/>
              </a:ext>
            </a:extLst>
          </p:cNvPr>
          <p:cNvSpPr txBox="1"/>
          <p:nvPr/>
        </p:nvSpPr>
        <p:spPr>
          <a:xfrm>
            <a:off x="10696033" y="62785"/>
            <a:ext cx="135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pic>
        <p:nvPicPr>
          <p:cNvPr id="3" name="Picture 2" descr="A brown paint splatter on a green background&#10;&#10;AI-generated content may be incorrect.">
            <a:extLst>
              <a:ext uri="{FF2B5EF4-FFF2-40B4-BE49-F238E27FC236}">
                <a16:creationId xmlns:a16="http://schemas.microsoft.com/office/drawing/2014/main" id="{54E7E0D2-3DA6-1987-6E95-07BF1FE51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91" y="3641777"/>
            <a:ext cx="1800604" cy="2723514"/>
          </a:xfrm>
          <a:prstGeom prst="rect">
            <a:avLst/>
          </a:prstGeom>
        </p:spPr>
      </p:pic>
      <p:pic>
        <p:nvPicPr>
          <p:cNvPr id="5" name="Picture 4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56C67C8F-CF67-49CB-EC4E-19F3372CF0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8" t="7170" r="23129" b="7184"/>
          <a:stretch>
            <a:fillRect/>
          </a:stretch>
        </p:blipFill>
        <p:spPr>
          <a:xfrm>
            <a:off x="8626612" y="3686447"/>
            <a:ext cx="1746894" cy="26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5660F-56C0-0ABC-4845-B731EEE1A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298948B2-B81E-BA85-A838-3B648B90B1FC}"/>
              </a:ext>
            </a:extLst>
          </p:cNvPr>
          <p:cNvSpPr txBox="1"/>
          <p:nvPr/>
        </p:nvSpPr>
        <p:spPr>
          <a:xfrm>
            <a:off x="1140104" y="536629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Before RMSE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78627B63-2418-044A-DF5D-E7FBA018FFEC}"/>
              </a:ext>
            </a:extLst>
          </p:cNvPr>
          <p:cNvSpPr/>
          <p:nvPr/>
        </p:nvSpPr>
        <p:spPr>
          <a:xfrm>
            <a:off x="7435915" y="2798386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74A203BD-0398-5227-CD8A-21C497F2E53C}"/>
              </a:ext>
            </a:extLst>
          </p:cNvPr>
          <p:cNvSpPr/>
          <p:nvPr/>
        </p:nvSpPr>
        <p:spPr>
          <a:xfrm>
            <a:off x="3721809" y="3065687"/>
            <a:ext cx="561975" cy="381000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450AE-2FF8-D3EF-42CA-71C41AC81EEC}"/>
              </a:ext>
            </a:extLst>
          </p:cNvPr>
          <p:cNvSpPr txBox="1"/>
          <p:nvPr/>
        </p:nvSpPr>
        <p:spPr>
          <a:xfrm>
            <a:off x="4816480" y="536100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After RMSE</a:t>
            </a:r>
          </a:p>
        </p:txBody>
      </p:sp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4B4B0837-794E-0038-3028-814EA5811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762514" y="1123257"/>
            <a:ext cx="2812580" cy="4249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E479F1-9FFE-BB18-9FE2-5B85FF2CE2B1}"/>
              </a:ext>
            </a:extLst>
          </p:cNvPr>
          <p:cNvSpPr txBox="1"/>
          <p:nvPr/>
        </p:nvSpPr>
        <p:spPr>
          <a:xfrm>
            <a:off x="8658011" y="536629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8F46D-6480-D682-5D7F-6FE8830DC6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75" t="251" r="-3374" b="3612"/>
          <a:stretch>
            <a:fillRect/>
          </a:stretch>
        </p:blipFill>
        <p:spPr>
          <a:xfrm>
            <a:off x="8186127" y="1030043"/>
            <a:ext cx="3910560" cy="4350780"/>
          </a:xfrm>
          <a:prstGeom prst="rect">
            <a:avLst/>
          </a:prstGeom>
        </p:spPr>
      </p:pic>
      <p:pic>
        <p:nvPicPr>
          <p:cNvPr id="12" name="Picture 11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63B56BED-C03F-C1C8-DB1D-4DD5821019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6590" r="22891" b="6513"/>
          <a:stretch>
            <a:fillRect/>
          </a:stretch>
        </p:blipFill>
        <p:spPr>
          <a:xfrm>
            <a:off x="4417182" y="1131551"/>
            <a:ext cx="2826284" cy="42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5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53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Lee</dc:creator>
  <cp:lastModifiedBy>John Lee</cp:lastModifiedBy>
  <cp:revision>8</cp:revision>
  <dcterms:created xsi:type="dcterms:W3CDTF">2025-07-30T11:07:34Z</dcterms:created>
  <dcterms:modified xsi:type="dcterms:W3CDTF">2025-07-31T01:39:16Z</dcterms:modified>
</cp:coreProperties>
</file>